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6" r:id="rId18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4" Type="http://schemas.openxmlformats.org/officeDocument/2006/relationships/hyperlink" Target="https://mcintyremaths.org/applets/induction-coach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8  Further induction II: inequalities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prove inequalities by mathematical induction.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inductive step as a chain  LHS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“gap” part separately, e.g.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3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choose the correct first value of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testing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given or earlier result inside the inductive step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the inductive step as a chain  LHS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+ 1)&gt;⋯ ≥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“gap” part separately, e.g.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2k² ≥ (k + 1)²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 ≥ 3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choose the correct first value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testing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given or earlier result inside the inductive step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4"/>
              </a:rPr>
              <a:t>Induction Coach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which positive integers is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which positive integers is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n²&gt;2n + 1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82296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2k² − (k + 1)² = (k − 1)² − 2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81737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what can you conclude?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A&gt;B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≥ 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what can you conclude?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81178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Test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Test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2ⁿ&gt;n²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1,2,3,4,5,6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806190"/>
            <a:ext cx="42062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Induction with inequalities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METHOD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508760"/>
          </a:xfrm>
          <a:prstGeom prst="roundRect">
            <a:avLst>
              <a:gd name="adj" fmla="val 363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The inductive step for an inequality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target:  need LHS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LHS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using LHS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apply the assumption.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separately that (expression in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usually a difference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using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first value.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Chain:  LHS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∴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whenever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target:  need LHS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+ 1)&gt;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LHS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using LHS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apply the assumption.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separately that (expression in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≥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usually a difference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using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 ≥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first value.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Chain:  LHS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+ 1)&gt;⋯ ≥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RHS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∴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whenever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5973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5234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5234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2ⁿ&gt;n²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6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63823"/>
            <a:ext cx="8229600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Factorials and powers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n!&gt;2ⁿ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3ⁿ ≥ 1 + 2n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lemma first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2023 HSC Q13(b)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k² − 2k − 3 ≥ 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 ≥ 3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induction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 ≥ n² − 2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3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8229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Powers and factorials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12664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12664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Q12(d)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!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2ⁿ&lt;√(n!)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9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0512"/>
            <a:ext cx="4046220" cy="289864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12664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12664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Q15(d)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 + 3ⁿ&lt;5ⁿ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42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810512"/>
            <a:ext cx="4046220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binomial coefficient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HSC Q14(b)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Hint: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num>
                      <m:den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den>
                    </m:f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num>
                          <m:den>
                            <m:r>
                              <a:rPr lang="en-AU" sz="14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C(2n, n)&lt;2²ⁿ⁻²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5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Hint:  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C(2k + 2, k + 1) = (2(2k + 1))/(k + 1)C(2k, k)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  <p:pic>
        <p:nvPicPr>
          <p:cNvPr id="11" name="Picture 10" descr="grid_9.00x2.7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94560"/>
            <a:ext cx="82296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sum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2020 HSC Q14(c)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1/2² + 1/3² + ⋯ + 1/n²&lt;(n − 1)/n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2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3.0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20240"/>
            <a:ext cx="8229600" cy="27889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A sum with square roots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rad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1/√1 + 1/√2 + ⋯ + 1/√n ≥ √n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9" name="Picture 8" descr="grid_9.00x3.4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36192"/>
            <a:ext cx="8229600" cy="31729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An induction inequality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true.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Assume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Then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·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Also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so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Hence true for all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2ⁿ&gt;n²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n=1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2&gt;1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true.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Assume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2ᵏ&gt;k²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2ᵏ⁺¹=2·2ᵏ&gt;2k²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Also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2k²≥(k+1)²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so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2ᵏ⁺¹&gt;(k+1)²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Hence true for all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Further induction II: inequalities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find the smallest valid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write only the inductive step (Step 3) as a chain of inequalities.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4ⁿ&gt;3n + 10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find the smallest valid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write only the inductive step (Step 3) as a chain of inequalities.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8229600" cy="288035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 · Further induction II: inequalities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