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1" r:id="rId23"/>
    <p:sldId id="270" r:id="rId2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6.xml"/><Relationship Id="rId23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4  Proof by contrapositive and contradiction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prove results indirectly, by proving the contrapositive or by showing that the negation leads to a contradiction.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decide when proving the contrapositive is easier, and set it out correctly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set out a proof by contradiction: assume the negation, reach a contradiction, conclude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numbers such as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log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25</m:t>
                        </m:r>
                      </m:sub>
                    </m:sSub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irrational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combine methods, e.g. a lemma by contrapositive inside a contradiction proof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decide when proving the contrapositive is easier, and set it out correctly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set out a proof by contradiction: assume the negation, reach a contradiction, conclude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numbers such as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√2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log₂5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irrational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combine methods, e.g. a lemma by contrapositive inside a contradiction proof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Negations for proofs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each of these.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contrapositive of: 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contrapositive of: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4.4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234440"/>
            <a:ext cx="402336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negation of: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rational.</a:t>
                </a:r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negation of: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rational.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4.4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125980"/>
            <a:ext cx="402336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definition: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rational means …</a:t>
                </a:r>
                <a:endParaRPr lang="en-AU" sz="16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096511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definition: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rational means …</a:t>
                </a:r>
                <a:endParaRPr lang="en-AU" sz="1600" dirty="0"/>
              </a:p>
            </p:txBody>
          </p:sp>
        </mc:Fallback>
      </mc:AlternateContent>
      <p:pic>
        <p:nvPicPr>
          <p:cNvPr id="14" name="Picture 13" descr="grid_4.4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017520"/>
            <a:ext cx="4023360" cy="800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3954780"/>
            <a:ext cx="4096511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(d)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The negation of:  there are finitely many primes.</a:t>
            </a:r>
            <a:endParaRPr lang="en-AU" sz="1600" dirty="0"/>
          </a:p>
        </p:txBody>
      </p:sp>
      <p:pic>
        <p:nvPicPr>
          <p:cNvPr id="16" name="Picture 15" descr="grid_4.4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909060"/>
            <a:ext cx="402336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Proof by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508760"/>
          </a:xfrm>
          <a:prstGeom prst="roundRect">
            <a:avLst>
              <a:gd name="adj" fmla="val 363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To prove 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by contrapositive</a:t>
                </a:r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To prove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by contrapositive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contrapositive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directly.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Conclude: an implication is logically equivalent to its contrapositive, so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When?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When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gives you something concrete to work with (“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odd” gives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 but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contrapositive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 ⇒ ¬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 ⇒ ¬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directly.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Conclude: an implication is logically equivalent to its contrapositive, so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When?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gives you something concrete to work with (“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odd” gives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2k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 but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5973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5234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5234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63823"/>
            <a:ext cx="8229600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Proof by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integers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integers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 − 6n + 5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Contrapositive with “or”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irrational, then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Proof by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Q13(a)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by contrapositive that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3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by contrapositive that if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 − 1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Proof by contradiction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45920"/>
          </a:xfrm>
          <a:prstGeom prst="roundRect">
            <a:avLst>
              <a:gd name="adj" fmla="val 3333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To prove 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by contradiction</a:t>
                </a:r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To prove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by contradiction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Suppose, for contradiction, that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Reason logically from this assumption.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Reach something impossible (it contradicts a known fact or the assumption).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Conclude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false, so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▫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Lemma we use: 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(Example 1).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Suppose, for contradiction,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Reason logically from this assumption.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Reach something impossible (it contradicts a known fact or the assumption).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Conclude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false, so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□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Lemma we use: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 (Example 1).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5968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8950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8950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5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00984"/>
            <a:ext cx="8229600" cy="14081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Proof by contradiction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there are no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there are no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4a + 6b = 13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positive reals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25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positive reals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prove that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xy&gt;25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x&gt;5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y&gt;5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A logarithm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log</m:t>
                        </m:r>
                      </m:e>
                      <m:sub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25</m:t>
                        </m:r>
                      </m:sub>
                    </m:sSub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log₂5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Irrational logarithms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2020 HSC Q14(d)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that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log</m:t>
                        </m:r>
                      </m:e>
                      <m:sub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irrational.</a:t>
                </a:r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2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Prove that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logₙ(n + 1)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irrational.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Another surd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2023 HSC Q12(a)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contradiction that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23</m:t>
                        </m:r>
                      </m:e>
                    </m:rad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contradiction that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√(23)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Infinitely many primes (Euclid)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Suppose, for contradiction, that there are finitely many primes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…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𝑁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𝑁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divisible by any of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…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this gives a contradiction, and complete the proof.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Suppose, for contradiction, that there are finitely many primes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p₁,p₂,…,pₙ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p₁p₂⋯ pₙ + 1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divisible by any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p₁,p₂,…,pₙ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this gives a contradiction, and complete the proof.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8229600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8  ·  Combining methods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contrapositive that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(Use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.)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contrapositive that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 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 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(Use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3k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3k + 2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.)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265176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contradiction that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contradiction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673352"/>
            <a:ext cx="265176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that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irrational, prove that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6035040" y="804672"/>
                <a:ext cx="265176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irrational, prove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√2 + √3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irrational.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673352"/>
            <a:ext cx="265176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Converse by contrapositive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05282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05282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2020 HSC Q15(a)(ii)–(iii)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In Lesson 3 you proved: if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contrapositive of this statement.      </a:t>
                </a:r>
                <a:r>
                  <a:rPr lang="en-AU" sz="15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converse, and prove it is true by proving its contrapositive.</a:t>
                </a:r>
                <a:endParaRPr lang="en-AU" sz="15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an integer. In Lesson 3 you proved: if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3|(k + 1)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3|(k³ + 1)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contrapositive of this statement.      </a:t>
                </a:r>
                <a:r>
                  <a:rPr lang="en-AU" sz="15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converse, and prove it is true by proving its contrapositive.</a:t>
                </a:r>
                <a:endParaRPr lang="en-AU" sz="1550" dirty="0"/>
              </a:p>
            </p:txBody>
          </p:sp>
        </mc:Fallback>
      </mc:AlternateContent>
      <p:pic>
        <p:nvPicPr>
          <p:cNvPr id="11" name="Picture 10" descr="grid_9.00x2.9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680"/>
            <a:ext cx="8229600" cy="26974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Contradiction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Suppose, for contradiction, that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But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are both irrational, and the sum of two irrational numbers is irrational.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So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irrational, which contradicts line 1.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√2+√3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Suppose, for contradiction, that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√2+√3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But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√3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are both irrational, and the sum of two irrational numbers is irrational.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So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√2+√3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irrational, which contradicts line 1.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Proof by contrapositive and contradiction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16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22960"/>
            <a:ext cx="40462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5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550" b="0" i="0" dirty="0">
                <a:solidFill>
                  <a:srgbClr val="2C2C2A"/>
                </a:solidFill>
                <a:latin typeface="Calibri"/>
                <a:cs typeface="Calibri"/>
              </a:rPr>
              <a:t>  Prove by contradiction that there is no largest even integer.</a:t>
            </a:r>
            <a:endParaRPr lang="en-AU" sz="1550" dirty="0"/>
          </a:p>
        </p:txBody>
      </p:sp>
      <p:pic>
        <p:nvPicPr>
          <p:cNvPr id="9" name="Picture 8" descr="grid_4.42x3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4046220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contrapositive that for integers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∣</m:t>
                    </m:r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contrapositive that for integers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if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4| n²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50" dirty="0"/>
              </a:p>
            </p:txBody>
          </p:sp>
        </mc:Fallback>
      </mc:AlternateContent>
      <p:pic>
        <p:nvPicPr>
          <p:cNvPr id="11" name="Picture 10" descr="grid_4.42x3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17320"/>
            <a:ext cx="4046220" cy="278892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 · Proof by contrapositive and contradiction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