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mcintyremaths.org/applets/complex-locus-lab/" TargetMode="External"/><Relationship Id="rId3" Type="http://schemas.openxmlformats.org/officeDocument/2006/relationships/hyperlink" Target="https://demonstrations.wolfram.com/LociInTheArgandDiagram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9  Lines and circles in the Argand diagram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Complex Numbers I  ·  ME2-12-03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sketch and describe loci defined by modulus conditions: circles and perpendicular bisectors.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read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the distance from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graph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the regions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graph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give its equation and a geometric description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a Cartesian equation by letting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a locus of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given a condition on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read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z₁|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the distance from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graph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z₁| = r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the regions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z₁|&lt;r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z₁|&gt;r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graph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z₁| = |z − z₂|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give its equation and a geometric description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a Cartesian equation by letting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x + iy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a locus of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given a condition on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2"/>
              </a:rPr>
              <a:t>Complex Locus Lab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Loci in the Argand Diagram (Wolfram Demonstrations)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Retrieval and coordinate geometry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equation of the circle with centre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radius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equation of the circle with centre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(1, − 2)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radius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2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822960"/>
            <a:ext cx="384048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perpendicular bisector of the interval from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,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,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perpendicular bisector of the interval from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(0,0)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(4,2)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2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1817370"/>
            <a:ext cx="384048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|3 − 4i|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2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811780"/>
            <a:ext cx="384048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the form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 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 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 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+ 2 − 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the form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− ()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2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806190"/>
            <a:ext cx="384048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Circles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463040"/>
          </a:xfrm>
          <a:prstGeom prst="roundRect">
            <a:avLst>
              <a:gd name="adj" fmla="val 375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Modulus is distance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distance from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So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is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circle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centre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radius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inside (dashed boundary);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outside including the circle (solid).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Write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as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m:rPr>
                                <m:sty m:val="p"/>
                              </m:rPr>
                              <a:rPr lang="en-AU" sz="1300" b="0" i="0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3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  <m:r>
                              <m:rPr>
                                <m:sty m:val="p"/>
                              </m:rPr>
                              <a:rPr lang="en-AU" sz="1300" b="0" i="0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3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</m:e>
                    </m:d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to read off the centre.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z₁|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distance from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So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z₁| = 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is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circle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centre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radius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z₁|&lt;r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inside (dashed boundary);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z₁| ≥ 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outside including the circle (solid).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Write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|z + 3 − i|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as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|z − (− 3 + i)|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to read off the centre.</a:t>
                </a:r>
                <a:endParaRPr lang="en-AU" sz="1300" dirty="0"/>
              </a:p>
            </p:txBody>
          </p:sp>
        </mc:Fallback>
      </mc:AlternateContent>
      <p:pic>
        <p:nvPicPr>
          <p:cNvPr id="11" name="Picture 10" descr="grid_9.00x2.4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41448"/>
            <a:ext cx="8229600" cy="22677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1  ·  Sketching circles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Sketch, and write the Cartesian equation.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 = 3</a:t>
                </a:r>
                <a:endParaRPr lang="en-AU" sz="1700" dirty="0"/>
              </a:p>
            </p:txBody>
          </p:sp>
        </mc:Fallback>
      </mc:AlternateContent>
      <p:pic>
        <p:nvPicPr>
          <p:cNvPr id="10" name="Picture 9" descr="grid_4.42x3.35___ox__12__oy__9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45920"/>
            <a:ext cx="4046220" cy="306324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n-AU" sz="17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(1 − 2i)| = 2</a:t>
                </a:r>
                <a:endParaRPr lang="en-AU" sz="1700" dirty="0"/>
              </a:p>
            </p:txBody>
          </p:sp>
        </mc:Fallback>
      </mc:AlternateContent>
      <p:pic>
        <p:nvPicPr>
          <p:cNvPr id="12" name="Picture 11" descr="grid_4.42x3.35___ox__12__oy__9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645920"/>
            <a:ext cx="4046220" cy="30632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Regions bounded by circles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Sketch each region. Take care with the boundary.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+ 3 − i| ≤ 2</a:t>
                </a:r>
                <a:endParaRPr lang="en-AU" sz="1700" dirty="0"/>
              </a:p>
            </p:txBody>
          </p:sp>
        </mc:Fallback>
      </mc:AlternateContent>
      <p:pic>
        <p:nvPicPr>
          <p:cNvPr id="10" name="Picture 9" descr="grid_4.42x3.35___ox__12__oy__9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45920"/>
            <a:ext cx="4046220" cy="306324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3840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− 2i|&gt;1</a:t>
                </a:r>
                <a:endParaRPr lang="en-AU" sz="1700" dirty="0"/>
              </a:p>
            </p:txBody>
          </p:sp>
        </mc:Fallback>
      </mc:AlternateContent>
      <p:pic>
        <p:nvPicPr>
          <p:cNvPr id="12" name="Picture 11" descr="grid_4.42x3.35___ox__12__oy__9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645920"/>
            <a:ext cx="4046220" cy="30632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Perpendicular bisectors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Equidistant from two points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same distance from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so the locus is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perpendicular bisector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its equation by: midpoint and perpendicular gradient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or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let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square both sides, simplify.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z₁| = |z − z₂|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same distance from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Z₂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so the locus is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perpendicular bisector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Z₁Z₂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its equation by: midpoint and perpendicular gradient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or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x + iy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square both sides, simplify.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9.00x2.7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67128"/>
            <a:ext cx="8229600" cy="25420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A perpendicular bisector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find its Cartesian equation using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two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methods.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(1 + i)| = |z − (2 − i)|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find its Cartesian equation using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two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methods.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6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4206240" cy="3355848"/>
          </a:xfrm>
          <a:prstGeom prst="rect">
            <a:avLst/>
          </a:prstGeom>
        </p:spPr>
      </p:pic>
      <p:pic>
        <p:nvPicPr>
          <p:cNvPr id="10" name="Picture 9" descr="grid_4.25x3.67___ox__11__oy__10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353312"/>
            <a:ext cx="3886200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4  ·  A circle and a line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TRIAL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236372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236372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2024 Trial (Hurlstone) Q11(d)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On the same diagram sketch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complex number(s) satisfying both equations.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On the same diagram sketch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(3 + 2i)| = 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+ 3| = |z − 5|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complex number(s) satisfying both equations.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0x3.0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65960"/>
            <a:ext cx="4023360" cy="2743200"/>
          </a:xfrm>
          <a:prstGeom prst="rect">
            <a:avLst/>
          </a:prstGeom>
        </p:spPr>
      </p:pic>
      <p:pic>
        <p:nvPicPr>
          <p:cNvPr id="12" name="Picture 11" descr="grid_4.45x3.00___ox__6__oy__12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965960"/>
            <a:ext cx="4069079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Touching circles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TRIAL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275234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275234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2024 Trial (Hurlstone) Q11(d)(iii)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what values of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 the circle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meet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at exactly one point?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what values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k&gt;0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 the circle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− 2i| = k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meet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(3 + 2i)| = 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at exactly one point?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0x3.2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4023360" cy="2971800"/>
          </a:xfrm>
          <a:prstGeom prst="rect">
            <a:avLst/>
          </a:prstGeom>
        </p:spPr>
      </p:pic>
      <p:pic>
        <p:nvPicPr>
          <p:cNvPr id="12" name="Picture 11" descr="grid_4.45x3.25___ox__9__oy__11__unit__1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737360"/>
            <a:ext cx="4069079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6  ·  The locus of w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locus of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locus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 = (z − 1)/z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 = 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60x3.5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90472"/>
            <a:ext cx="4206240" cy="3218688"/>
          </a:xfrm>
          <a:prstGeom prst="rect">
            <a:avLst/>
          </a:prstGeom>
        </p:spPr>
      </p:pic>
      <p:pic>
        <p:nvPicPr>
          <p:cNvPr id="10" name="Picture 9" descr="grid_4.25x3.52___ox__11__oy__9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490472"/>
            <a:ext cx="3886200" cy="32186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7  ·  Purely imaginary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locus of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is purely imaginary.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locus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 = (z − 2)/z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is purely imaginary.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60x3.5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90472"/>
            <a:ext cx="4206240" cy="3218688"/>
          </a:xfrm>
          <a:prstGeom prst="rect">
            <a:avLst/>
          </a:prstGeom>
        </p:spPr>
      </p:pic>
      <p:pic>
        <p:nvPicPr>
          <p:cNvPr id="10" name="Picture 9" descr="grid_4.25x3.52___ox__11__oy__9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490472"/>
            <a:ext cx="3886200" cy="32186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8  ·  Extension: not a straight line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EXTENSION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Describe the locus given by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Describe the locus given by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+ 2| = 2|z − 2 + i|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8229600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Spot the error  ·  Circles and bisectors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SPOT THE ERROR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13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Each statement is wrong. Find the error and correct it.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a circle with centre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+ 3 − i| =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a circle with centre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(3, − 1)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0" name="Picture 9" descr="grid_3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1234440"/>
            <a:ext cx="3291839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57200" y="217170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drawn with a solid boundary.</a:t>
                </a:r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57200" y="217170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− 2i|&lt;1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drawn with a solid boundary.</a:t>
                </a:r>
                <a:endParaRPr lang="en-AU" sz="1500" dirty="0"/>
              </a:p>
            </p:txBody>
          </p:sp>
        </mc:Fallback>
      </mc:AlternateContent>
      <p:pic>
        <p:nvPicPr>
          <p:cNvPr id="12" name="Picture 11" descr="grid_3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2125980"/>
            <a:ext cx="3291839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a circle with radius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|2z − 4i| = 6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a circle with radius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6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4" name="Picture 13" descr="grid_3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3017520"/>
            <a:ext cx="3291839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the circle through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− 1| = |z − i|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the circle through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6" name="Picture 15" descr="grid_3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3909060"/>
            <a:ext cx="3291839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Lines and circles in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Sketch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give its equation.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Sketch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 − 1 − i| = |z + 1 + i|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give its equation.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2x3.15___ox__12__oy__8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4046220" cy="28803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Cartesian equation of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sketch it.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Cartesian equation of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|2z − 4i| = 6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sketch it.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3.15___ox__12__oy__11__unit__1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580" y="1325880"/>
            <a:ext cx="4046220" cy="288035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9 · Lines and circles in the Argand diagram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