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cintyremaths.org/applets/complex-locus-lab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7  Complex numbers as vectors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represent complex numbers as vectors and interpret addition and subtraction geometrically.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represent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a vector with length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direction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add (parallelogram, tip to tail) and subtract vectors on the Argand diagram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the distance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the direction of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𝑊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</m:acc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the triangle inequality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represent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a vector with length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direction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add (parallelogram, tip to tail) and subtract vectors on the Argand diagram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w|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the distance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w)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the direction of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WZ⃗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the triangle inequality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|z₁ + z₂| ≤ |z₁| + |z₂|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2"/>
              </a:rPr>
              <a:t>Complex Locus Lab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Retrieval from Lessons 4–6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(3 + 4i)(1 − 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82296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Arg(z₁z₂)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z₁ = 3π/4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z₂ = π/2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81737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 </a:t>
                </a:r>
                <a14:m xmlns:m="http://schemas.openxmlformats.org/officeDocument/2006/math">
                  <m:oMath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𝑗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𝑗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find  </a:t>
                </a:r>
                <a14:m xmlns:m="http://schemas.openxmlformats.org/officeDocument/2006/math">
                  <m:oMath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limLow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∼</m:t>
                        </m:r>
                      </m:lim>
                    </m:limLow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3i + 2j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 = i − 2j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find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− 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281178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Plot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Through what angle has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turned about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Plot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− 1 + 2i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Through what angle has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turned about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806190"/>
            <a:ext cx="402336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Complex numbers as vectors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874519"/>
          </a:xfrm>
          <a:prstGeom prst="roundRect">
            <a:avLst>
              <a:gd name="adj" fmla="val 292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Vectors on the Argand diagram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41731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represented by the vector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𝑂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— or by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vector with the same length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direction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vector from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"head minus tail".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diagonal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𝑂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the parallelogram with sides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𝑂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</m:e>
                    </m:acc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𝑂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acc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—  or place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the tip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("tip to tail").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41731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represented by the vector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OZ⃗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— or by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vector with the same length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direction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vector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− 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"head minus tail".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+ 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diagonal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OC⃗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the parallelogram with sides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OA⃗ =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OB⃗ = 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—  or place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the tip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("tip to tail").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03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52927"/>
            <a:ext cx="8229600" cy="18562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A vector between two points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Plot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vectors from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Draw the vector from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</m:ba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complex number does it represent?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Plot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3 + 4i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vectors from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Draw the vector from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complex number does it represent?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4023360" cy="3355848"/>
          </a:xfrm>
          <a:prstGeom prst="rect">
            <a:avLst/>
          </a:prstGeom>
        </p:spPr>
      </p:pic>
      <p:pic>
        <p:nvPicPr>
          <p:cNvPr id="10" name="Picture 9" descr="grid_4.45x3.67___ox__12__oy__10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353312"/>
            <a:ext cx="4069079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Adding on the Argand diagram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the Argand diagram.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plot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+ 2i) + (3 + 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the Argand diagram.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1 + 3i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4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plot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+ 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3.6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3291840" cy="3355848"/>
          </a:xfrm>
          <a:prstGeom prst="rect">
            <a:avLst/>
          </a:prstGeom>
        </p:spPr>
      </p:pic>
      <p:pic>
        <p:nvPicPr>
          <p:cNvPr id="10" name="Picture 9" descr="grid_5.25x3.67___ox__14__oy__10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353312"/>
            <a:ext cx="48006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Subtraction, tip to tail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diagram shows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𝑢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𝑣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On the same diagram draw the vectors representing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𝑢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𝑣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𝑢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𝑣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𝑣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𝑢</m:t>
                    </m: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diagram shows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v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On the same diagram draw the vectors representing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 + v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 − v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v − u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u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81328"/>
            <a:ext cx="3200400" cy="3200400"/>
          </a:xfrm>
          <a:prstGeom prst="rect">
            <a:avLst/>
          </a:prstGeom>
        </p:spPr>
      </p:pic>
      <p:pic>
        <p:nvPicPr>
          <p:cNvPr id="10" name="Picture 9" descr="grid_5.35x3.53_N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760" y="1481328"/>
            <a:ext cx="4892040" cy="32278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Distance and direction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distance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angle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𝑊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</m:acc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makes with the positive real direction.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parallelogram with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𝐶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lengths of both diagonals.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w|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distance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 − w)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angle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WZ⃗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makes with the positive real direction.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OABC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parallelogram with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5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 + 3i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AC⃗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CA⃗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lengths of both diagonals.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3352"/>
            <a:ext cx="4023360" cy="3035808"/>
          </a:xfrm>
          <a:prstGeom prst="rect">
            <a:avLst/>
          </a:prstGeom>
        </p:spPr>
      </p:pic>
      <p:pic>
        <p:nvPicPr>
          <p:cNvPr id="10" name="Picture 9" descr="grid_4.45x3.32___ox__4__oy__13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673352"/>
            <a:ext cx="4069079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triangle inequality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234440"/>
          </a:xfrm>
          <a:prstGeom prst="roundRect">
            <a:avLst>
              <a:gd name="adj" fmla="val 4444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Triangle inequality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|"/>
                          <m:sepChr m:val=""/>
                          <m:grow/>
                        </m:dPr>
                        <m:e>
                          <m:sSub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AU" sz="15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≤</m:t>
                      </m:r>
                      <m:d>
                        <m:dPr>
                          <m:begChr m:val="|"/>
                          <m:endChr m:val="|"/>
                          <m:sepChr m:val=""/>
                          <m:grow/>
                        </m:dPr>
                        <m:e>
                          <m:sSub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sepChr m:val=""/>
                          <m:grow/>
                        </m:dPr>
                        <m:e>
                          <m:sSub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Equality holds when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point in the same direction (or one is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|z₁ + z₂| ≤ |z₁| + |z₂|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Equality holds when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point in the same direction (or one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854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5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780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triangle inequality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geometrically, using the parallelogram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algebraically, using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780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triangle inequality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geometrically, using the parallelogram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algebraically, using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|z|² = zz̅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2x1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89503"/>
            <a:ext cx="4046220" cy="1819656"/>
          </a:xfrm>
          <a:prstGeom prst="rect">
            <a:avLst/>
          </a:prstGeom>
        </p:spPr>
      </p:pic>
      <p:pic>
        <p:nvPicPr>
          <p:cNvPr id="14" name="Picture 13" descr="grid_4.42x1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889503"/>
            <a:ext cx="4046220" cy="18196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Using the triangle inequality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119054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119054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Howard Rev Q85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|z|&lt;1/2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|(1 + i)z³ + iz|&lt;3/4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2.9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93391"/>
            <a:ext cx="4046220" cy="271576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19495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19495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2020 HSC Q9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moves on the circle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greatest value of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moves on the circle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 =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greatest value of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+ 2| + |z − 2|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2.9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993391"/>
            <a:ext cx="4046220" cy="27157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Adding unit vectors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2860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2023 HSC Q14(a)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𝑤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rad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6</m:t>
                            </m:r>
                          </m:e>
                        </m:rad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Explain why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∠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24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hence find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24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515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√3/2 + 1/2i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− √2/2 + √2/2i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+ w|² = (4 + √2 − √6)/2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+ 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Explain why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∠ AOC = 7π/24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hence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cos7π/24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5.20x2.6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31720"/>
            <a:ext cx="4754880" cy="2377440"/>
          </a:xfrm>
          <a:prstGeom prst="rect">
            <a:avLst/>
          </a:prstGeom>
        </p:spPr>
      </p:pic>
      <p:pic>
        <p:nvPicPr>
          <p:cNvPr id="12" name="Picture 11" descr="grid_3.65x2.60___ox__10__oy__7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240" y="2331720"/>
            <a:ext cx="3337560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Complex numbers as vectors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complex number represented by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𝑊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length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 +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 + 5i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complex number represented by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length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2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54480"/>
            <a:ext cx="4046220" cy="26517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geometrically why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exactly when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geometrically why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+ w| = |z − w|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exactly when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OZ⊥ OW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2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554480"/>
            <a:ext cx="4046220" cy="265175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 · Complex numbers as vectors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