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cintyremaths.org/applets/complex-locus-lab/" TargetMode="External"/><Relationship Id="rId3" Type="http://schemas.openxmlformats.org/officeDocument/2006/relationships/hyperlink" Target="https://www.youtube.com/watch?v=9t-EbpxTSK0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10  Rays and regions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sketch rays and regions defined by argument and modulus conditions, and find extreme values on them.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graph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a ray from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with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excluded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regions that combine circles, lines and rays, with correct boundaries and endpoints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greatest and least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a region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(extension) use circle geometry for arc loci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graph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z₁) = θ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a ray from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with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excluded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regions that combine circles, lines and rays, with correct boundaries and endpoints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greatest and least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a region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(extension) use circle geometry for arc loci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2"/>
              </a:rPr>
              <a:t>Complex Locus Lab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Arcs on the Complex Plane (1 of 4)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Retrieval from Lesson 5 and Lesson 9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Arg(− 1 − 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82296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Describe the region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Describe the region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− 1| ≤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81737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circle has centre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A tangent from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touches it 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𝑇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∠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𝑇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𝑋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𝑋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on the positive real axis.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circle has centre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(2,0)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A tangent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touches it 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∠ TOX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on the positive real axis.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81178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tan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exactly.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tanπ/3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exactly.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806190"/>
            <a:ext cx="384048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Rays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Argument fixes a direction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the vector from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makes angle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the positive real direction.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locus is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ray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starting at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the point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itself is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excluded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(open circle), because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undefined.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z₁) = 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the vector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makes angle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the positive real direction.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locus is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ray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starting 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the point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itself is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excluded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(open circle), because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undefined.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7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67128"/>
            <a:ext cx="8229600" cy="25420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Rays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Sketch each locus.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 = π/6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4.42x3.22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64792"/>
            <a:ext cx="4046220" cy="29443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(1 + i)) = π/6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4.42x3.22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64792"/>
            <a:ext cx="4046220" cy="29443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More rays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Sketch each locus.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+ 2) = 3π/4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4.42x3.22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64792"/>
            <a:ext cx="4046220" cy="29443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− 1 + i) = arg(z + 1 − i)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4.42x3.22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64792"/>
            <a:ext cx="4046220" cy="29443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Regions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Sketch each region.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≤ |z| ≤ 3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4.42x3.22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64792"/>
            <a:ext cx="4046220" cy="29443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π/6 ≤ arg z ≤ π/3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4.42x3.22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64792"/>
            <a:ext cx="4046220" cy="2944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Regions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19495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19495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2022 HSC Q1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region where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region where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Re(z)&gt;1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z&lt;π/3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07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1952"/>
            <a:ext cx="4046220" cy="28072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2253081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2253081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Q11(f)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region where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region where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|z|&lt;3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0 ≤ arg(z − i) ≤ π/2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3.07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901952"/>
            <a:ext cx="4046220" cy="28072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Greatest and least values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19786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19786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Howard Rev Q37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the locus.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greatest and least values of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tangents to the locus. Write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− 2| =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the locus.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greatest and least values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OP₁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OP₂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tangents to the locus. Write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0x2.7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94560"/>
            <a:ext cx="4023360" cy="2514600"/>
          </a:xfrm>
          <a:prstGeom prst="rect">
            <a:avLst/>
          </a:prstGeom>
        </p:spPr>
      </p:pic>
      <p:pic>
        <p:nvPicPr>
          <p:cNvPr id="12" name="Picture 11" descr="grid_4.45x2.75___ox__3__oy__9__unit__3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2194560"/>
            <a:ext cx="4069079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A region and its extremes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region where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greatest value of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region, and the point where it occurs.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region where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− 1 − i| ≤ √2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0 ≤ arg z ≤ π/4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greatest value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region, and the point where it occurs.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4023360" cy="3127248"/>
          </a:xfrm>
          <a:prstGeom prst="rect">
            <a:avLst/>
          </a:prstGeom>
        </p:spPr>
      </p:pic>
      <p:pic>
        <p:nvPicPr>
          <p:cNvPr id="10" name="Picture 9" descr="grid_4.45x3.42___ox__4__oy__13__unit__3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581912"/>
            <a:ext cx="4069079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Extension  ·  Arcs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EXTENSION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Angle subtended by a fixed interval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the interval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subtends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constant angle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on an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a circle (angles in the same segment are equal);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excluded.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arg((z − z₁)/(z − z₂)) = arg(z − z₁) − arg(z − z₂) = 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the interval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subtends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constant angle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on an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a circle (angles in the same segment are equal);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excluded.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4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41448"/>
            <a:ext cx="8229600" cy="22677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An arc locus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EXTENSION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locus given by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and find the centre and radius of the circle.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the locus given by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− 2) − arg(z + 2) = π/3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and find the centre and radius of the circle.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4023360" cy="3355848"/>
          </a:xfrm>
          <a:prstGeom prst="rect">
            <a:avLst/>
          </a:prstGeom>
        </p:spPr>
      </p:pic>
      <p:pic>
        <p:nvPicPr>
          <p:cNvPr id="10" name="Picture 9" descr="grid_4.45x3.67___ox__12__oy__12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353312"/>
            <a:ext cx="4069079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error  ·  Rays and regions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ERROR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Each statement is wrong. Find the error and correct it.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the line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 = π/4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the line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 = 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123444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ray starting 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− 1) = π/2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ray starting 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212598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both circles are dashed.</a:t>
                </a:r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≤ |z| ≤ 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both circles are dashed.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301752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region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includes the origin.</a:t>
                </a:r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region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π/6 ≤ arg z ≤ π/3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includes the origin.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3909060"/>
            <a:ext cx="3291839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Rays and regions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the region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the region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− 2| ≤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 ≥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3.10___ox__6__oy__9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4046220" cy="28346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least value of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least value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− 2i) = − π/4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10___ox__6__oy__7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580" y="1371600"/>
            <a:ext cx="4046220" cy="283463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10 · Rays and regions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